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Lst>
  <p:sldSz cy="6858000" cx="12192000"/>
  <p:notesSz cx="6858000" cy="9144000"/>
  <p:embeddedFontLst>
    <p:embeddedFont>
      <p:font typeface="Play"/>
      <p:regular r:id="rId10"/>
      <p:bold r:id="rId11"/>
    </p:embeddedFont>
    <p:embeddedFont>
      <p:font typeface="Century Gothic"/>
      <p:regular r:id="rId12"/>
      <p:bold r:id="rId13"/>
      <p:italic r:id="rId14"/>
      <p:boldItalic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6" roundtripDataSignature="AMtx7miO4R/riKTBp96YMg0UZ0DOSqH2O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B3D7821-1B2C-48CC-805A-B1C0DD448817}">
  <a:tblStyle styleId="{5B3D7821-1B2C-48CC-805A-B1C0DD448817}" styleName="Table_0">
    <a:wholeTbl>
      <a:tcTxStyle b="off" i="off">
        <a:font>
          <a:latin typeface="Aptos"/>
          <a:ea typeface="Aptos"/>
          <a:cs typeface="Aptos"/>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11" Type="http://schemas.openxmlformats.org/officeDocument/2006/relationships/font" Target="fonts/Play-bold.fntdata"/><Relationship Id="rId10" Type="http://schemas.openxmlformats.org/officeDocument/2006/relationships/font" Target="fonts/Play-regular.fntdata"/><Relationship Id="rId13" Type="http://schemas.openxmlformats.org/officeDocument/2006/relationships/font" Target="fonts/CenturyGothic-bold.fntdata"/><Relationship Id="rId12" Type="http://schemas.openxmlformats.org/officeDocument/2006/relationships/font" Target="fonts/CenturyGothic-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CenturyGothic-boldItalic.fntdata"/><Relationship Id="rId14" Type="http://schemas.openxmlformats.org/officeDocument/2006/relationships/font" Target="fonts/CenturyGothic-italic.fntdata"/><Relationship Id="rId16"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26" name="Google Shape;26;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1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1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1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1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1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4"/>
          <p:cNvSpPr/>
          <p:nvPr>
            <p:ph idx="2" type="pic"/>
          </p:nvPr>
        </p:nvSpPr>
        <p:spPr>
          <a:xfrm>
            <a:off x="5183188" y="987425"/>
            <a:ext cx="6172200" cy="4873625"/>
          </a:xfrm>
          <a:prstGeom prst="rect">
            <a:avLst/>
          </a:prstGeom>
          <a:noFill/>
          <a:ln>
            <a:noFill/>
          </a:ln>
        </p:spPr>
      </p:sp>
      <p:sp>
        <p:nvSpPr>
          <p:cNvPr id="64" name="Google Shape;64;p1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 name="Google Shape;8;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 name="Google Shape;9;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 name="Google Shape;10;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757575"/>
                </a:solidFill>
                <a:latin typeface="Arial"/>
                <a:ea typeface="Arial"/>
                <a:cs typeface="Arial"/>
                <a:sym typeface="Arial"/>
              </a:defRPr>
            </a:lvl1pPr>
            <a:lvl2pPr indent="0" lvl="1" marL="0" marR="0" rtl="0" algn="r">
              <a:spcBef>
                <a:spcPts val="0"/>
              </a:spcBef>
              <a:buNone/>
              <a:defRPr b="0" i="0" sz="1200" u="none" cap="none" strike="noStrike">
                <a:solidFill>
                  <a:srgbClr val="757575"/>
                </a:solidFill>
                <a:latin typeface="Arial"/>
                <a:ea typeface="Arial"/>
                <a:cs typeface="Arial"/>
                <a:sym typeface="Arial"/>
              </a:defRPr>
            </a:lvl2pPr>
            <a:lvl3pPr indent="0" lvl="2" marL="0" marR="0" rtl="0" algn="r">
              <a:spcBef>
                <a:spcPts val="0"/>
              </a:spcBef>
              <a:buNone/>
              <a:defRPr b="0" i="0" sz="1200" u="none" cap="none" strike="noStrike">
                <a:solidFill>
                  <a:srgbClr val="757575"/>
                </a:solidFill>
                <a:latin typeface="Arial"/>
                <a:ea typeface="Arial"/>
                <a:cs typeface="Arial"/>
                <a:sym typeface="Arial"/>
              </a:defRPr>
            </a:lvl3pPr>
            <a:lvl4pPr indent="0" lvl="3" marL="0" marR="0" rtl="0" algn="r">
              <a:spcBef>
                <a:spcPts val="0"/>
              </a:spcBef>
              <a:buNone/>
              <a:defRPr b="0" i="0" sz="1200" u="none" cap="none" strike="noStrike">
                <a:solidFill>
                  <a:srgbClr val="757575"/>
                </a:solidFill>
                <a:latin typeface="Arial"/>
                <a:ea typeface="Arial"/>
                <a:cs typeface="Arial"/>
                <a:sym typeface="Arial"/>
              </a:defRPr>
            </a:lvl4pPr>
            <a:lvl5pPr indent="0" lvl="4" marL="0" marR="0" rtl="0" algn="r">
              <a:spcBef>
                <a:spcPts val="0"/>
              </a:spcBef>
              <a:buNone/>
              <a:defRPr b="0" i="0" sz="1200" u="none" cap="none" strike="noStrike">
                <a:solidFill>
                  <a:srgbClr val="757575"/>
                </a:solidFill>
                <a:latin typeface="Arial"/>
                <a:ea typeface="Arial"/>
                <a:cs typeface="Arial"/>
                <a:sym typeface="Arial"/>
              </a:defRPr>
            </a:lvl5pPr>
            <a:lvl6pPr indent="0" lvl="5" marL="0" marR="0" rtl="0" algn="r">
              <a:spcBef>
                <a:spcPts val="0"/>
              </a:spcBef>
              <a:buNone/>
              <a:defRPr b="0" i="0" sz="1200" u="none" cap="none" strike="noStrike">
                <a:solidFill>
                  <a:srgbClr val="757575"/>
                </a:solidFill>
                <a:latin typeface="Arial"/>
                <a:ea typeface="Arial"/>
                <a:cs typeface="Arial"/>
                <a:sym typeface="Arial"/>
              </a:defRPr>
            </a:lvl6pPr>
            <a:lvl7pPr indent="0" lvl="6" marL="0" marR="0" rtl="0" algn="r">
              <a:spcBef>
                <a:spcPts val="0"/>
              </a:spcBef>
              <a:buNone/>
              <a:defRPr b="0" i="0" sz="1200" u="none" cap="none" strike="noStrike">
                <a:solidFill>
                  <a:srgbClr val="757575"/>
                </a:solidFill>
                <a:latin typeface="Arial"/>
                <a:ea typeface="Arial"/>
                <a:cs typeface="Arial"/>
                <a:sym typeface="Arial"/>
              </a:defRPr>
            </a:lvl7pPr>
            <a:lvl8pPr indent="0" lvl="7" marL="0" marR="0" rtl="0" algn="r">
              <a:spcBef>
                <a:spcPts val="0"/>
              </a:spcBef>
              <a:buNone/>
              <a:defRPr b="0" i="0" sz="1200" u="none" cap="none" strike="noStrike">
                <a:solidFill>
                  <a:srgbClr val="757575"/>
                </a:solidFill>
                <a:latin typeface="Arial"/>
                <a:ea typeface="Arial"/>
                <a:cs typeface="Arial"/>
                <a:sym typeface="Arial"/>
              </a:defRPr>
            </a:lvl8pPr>
            <a:lvl9pPr indent="0" lvl="8" marL="0" marR="0" rtl="0" algn="r">
              <a:spcBef>
                <a:spcPts val="0"/>
              </a:spcBef>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5.jpg"/><Relationship Id="rId5" Type="http://schemas.openxmlformats.org/officeDocument/2006/relationships/image" Target="../media/image3.jpg"/><Relationship Id="rId6"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1.jpg"/><Relationship Id="rId5" Type="http://schemas.openxmlformats.org/officeDocument/2006/relationships/image" Target="../media/image8.jpg"/><Relationship Id="rId6"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hyperlink" Target="http://www.weissbands.com/"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Play"/>
              <a:buNone/>
            </a:pPr>
            <a:r>
              <a:t/>
            </a:r>
            <a:endParaRPr/>
          </a:p>
        </p:txBody>
      </p:sp>
      <p:sp>
        <p:nvSpPr>
          <p:cNvPr id="85" name="Google Shape;85;p1"/>
          <p:cNvSpPr/>
          <p:nvPr/>
        </p:nvSpPr>
        <p:spPr>
          <a:xfrm>
            <a:off x="-117982" y="-976496"/>
            <a:ext cx="12435831" cy="5406912"/>
          </a:xfrm>
          <a:prstGeom prst="rect">
            <a:avLst/>
          </a:prstGeom>
          <a:solidFill>
            <a:srgbClr val="AC1F2D"/>
          </a:solidFill>
          <a:ln cap="flat" cmpd="sng" w="19050">
            <a:solidFill>
              <a:srgbClr val="082836"/>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86" name="Google Shape;86;p1"/>
          <p:cNvPicPr preferRelativeResize="0"/>
          <p:nvPr/>
        </p:nvPicPr>
        <p:blipFill rotWithShape="1">
          <a:blip r:embed="rId3">
            <a:alphaModFix amt="19999"/>
          </a:blip>
          <a:srcRect b="0" l="0" r="0" t="0"/>
          <a:stretch/>
        </p:blipFill>
        <p:spPr>
          <a:xfrm>
            <a:off x="-2455648" y="-3433712"/>
            <a:ext cx="8727621" cy="7743780"/>
          </a:xfrm>
          <a:prstGeom prst="rect">
            <a:avLst/>
          </a:prstGeom>
          <a:noFill/>
          <a:ln>
            <a:noFill/>
          </a:ln>
        </p:spPr>
      </p:pic>
      <p:pic>
        <p:nvPicPr>
          <p:cNvPr descr="The image shows a vibrant display of a trumpet, a trash can, and a flag, likely part of a band's performance gear, set against a backdrop of empty bleachers.&#10;&#10;AI-generated content may be incorrect." id="87" name="Google Shape;87;p1"/>
          <p:cNvPicPr preferRelativeResize="0"/>
          <p:nvPr/>
        </p:nvPicPr>
        <p:blipFill rotWithShape="1">
          <a:blip r:embed="rId4">
            <a:alphaModFix/>
          </a:blip>
          <a:srcRect b="18233" l="2547" r="6012" t="47433"/>
          <a:stretch/>
        </p:blipFill>
        <p:spPr>
          <a:xfrm>
            <a:off x="132728" y="1094094"/>
            <a:ext cx="6147416" cy="1949971"/>
          </a:xfrm>
          <a:custGeom>
            <a:rect b="b" l="l" r="r" t="t"/>
            <a:pathLst>
              <a:path extrusionOk="0" h="1538790" w="6147416">
                <a:moveTo>
                  <a:pt x="2813850" y="372777"/>
                </a:moveTo>
                <a:cubicBezTo>
                  <a:pt x="2683202" y="372777"/>
                  <a:pt x="2617878" y="509414"/>
                  <a:pt x="2617878" y="782687"/>
                </a:cubicBezTo>
                <a:cubicBezTo>
                  <a:pt x="2617878" y="1038237"/>
                  <a:pt x="2680374" y="1166013"/>
                  <a:pt x="2805367" y="1166013"/>
                </a:cubicBezTo>
                <a:cubicBezTo>
                  <a:pt x="2871391" y="1166013"/>
                  <a:pt x="2919501" y="1135944"/>
                  <a:pt x="2949696" y="1075807"/>
                </a:cubicBezTo>
                <a:cubicBezTo>
                  <a:pt x="2979892" y="1015670"/>
                  <a:pt x="2994990" y="900246"/>
                  <a:pt x="2994990" y="729537"/>
                </a:cubicBezTo>
                <a:cubicBezTo>
                  <a:pt x="2994990" y="491697"/>
                  <a:pt x="2934610" y="372777"/>
                  <a:pt x="2813850" y="372777"/>
                </a:cubicBezTo>
                <a:close/>
                <a:moveTo>
                  <a:pt x="5055092" y="22757"/>
                </a:moveTo>
                <a:lnTo>
                  <a:pt x="6147416" y="22757"/>
                </a:lnTo>
                <a:lnTo>
                  <a:pt x="6147416" y="411789"/>
                </a:lnTo>
                <a:lnTo>
                  <a:pt x="5532983" y="411789"/>
                </a:lnTo>
                <a:lnTo>
                  <a:pt x="5532983" y="603596"/>
                </a:lnTo>
                <a:lnTo>
                  <a:pt x="6005457" y="603596"/>
                </a:lnTo>
                <a:lnTo>
                  <a:pt x="6005457" y="973122"/>
                </a:lnTo>
                <a:lnTo>
                  <a:pt x="5532983" y="973122"/>
                </a:lnTo>
                <a:lnTo>
                  <a:pt x="5532983" y="1516033"/>
                </a:lnTo>
                <a:lnTo>
                  <a:pt x="5055092" y="1516033"/>
                </a:lnTo>
                <a:close/>
                <a:moveTo>
                  <a:pt x="3778742" y="22757"/>
                </a:moveTo>
                <a:lnTo>
                  <a:pt x="4268554" y="22757"/>
                </a:lnTo>
                <a:lnTo>
                  <a:pt x="4268554" y="1117248"/>
                </a:lnTo>
                <a:lnTo>
                  <a:pt x="4839640" y="1117248"/>
                </a:lnTo>
                <a:lnTo>
                  <a:pt x="4839640" y="1516033"/>
                </a:lnTo>
                <a:lnTo>
                  <a:pt x="3778742" y="1516033"/>
                </a:lnTo>
                <a:close/>
                <a:moveTo>
                  <a:pt x="0" y="22757"/>
                </a:moveTo>
                <a:lnTo>
                  <a:pt x="458573" y="22757"/>
                </a:lnTo>
                <a:lnTo>
                  <a:pt x="643471" y="855715"/>
                </a:lnTo>
                <a:lnTo>
                  <a:pt x="825017" y="22757"/>
                </a:lnTo>
                <a:lnTo>
                  <a:pt x="1209105" y="22757"/>
                </a:lnTo>
                <a:lnTo>
                  <a:pt x="1405365" y="857222"/>
                </a:lnTo>
                <a:lnTo>
                  <a:pt x="1591432" y="22757"/>
                </a:lnTo>
                <a:lnTo>
                  <a:pt x="1972252" y="22757"/>
                </a:lnTo>
                <a:lnTo>
                  <a:pt x="1582881" y="1516033"/>
                </a:lnTo>
                <a:lnTo>
                  <a:pt x="1174208" y="1516033"/>
                </a:lnTo>
                <a:lnTo>
                  <a:pt x="989225" y="716347"/>
                </a:lnTo>
                <a:lnTo>
                  <a:pt x="814452" y="1516033"/>
                </a:lnTo>
                <a:lnTo>
                  <a:pt x="389676" y="1516033"/>
                </a:lnTo>
                <a:close/>
                <a:moveTo>
                  <a:pt x="2811733" y="0"/>
                </a:moveTo>
                <a:cubicBezTo>
                  <a:pt x="3020100" y="0"/>
                  <a:pt x="3189969" y="68852"/>
                  <a:pt x="3321339" y="206555"/>
                </a:cubicBezTo>
                <a:cubicBezTo>
                  <a:pt x="3452710" y="344258"/>
                  <a:pt x="3518395" y="527091"/>
                  <a:pt x="3518395" y="755053"/>
                </a:cubicBezTo>
                <a:cubicBezTo>
                  <a:pt x="3518395" y="990895"/>
                  <a:pt x="3452275" y="1180478"/>
                  <a:pt x="3320035" y="1323803"/>
                </a:cubicBezTo>
                <a:cubicBezTo>
                  <a:pt x="3187796" y="1467128"/>
                  <a:pt x="3016945" y="1538790"/>
                  <a:pt x="2807483" y="1538790"/>
                </a:cubicBezTo>
                <a:cubicBezTo>
                  <a:pt x="2597051" y="1538790"/>
                  <a:pt x="2425608" y="1469038"/>
                  <a:pt x="2293154" y="1329535"/>
                </a:cubicBezTo>
                <a:cubicBezTo>
                  <a:pt x="2160700" y="1190031"/>
                  <a:pt x="2094473" y="1003848"/>
                  <a:pt x="2094473" y="770987"/>
                </a:cubicBezTo>
                <a:cubicBezTo>
                  <a:pt x="2094473" y="548803"/>
                  <a:pt x="2157864" y="364760"/>
                  <a:pt x="2284645" y="218856"/>
                </a:cubicBezTo>
                <a:cubicBezTo>
                  <a:pt x="2411428" y="72952"/>
                  <a:pt x="2587124" y="0"/>
                  <a:pt x="2811733" y="0"/>
                </a:cubicBezTo>
                <a:close/>
              </a:path>
            </a:pathLst>
          </a:custGeom>
          <a:noFill/>
          <a:ln>
            <a:noFill/>
          </a:ln>
        </p:spPr>
      </p:pic>
      <p:pic>
        <p:nvPicPr>
          <p:cNvPr descr="The image shows a vibrant scene with a person flying a large, colorful flag in the center of a grassy field, surrounded by a group of marching band members in uniforms and red uniforms, while spectators and officials observe from the stands.&#10;&#10;AI-generated content may be incorrect." id="88" name="Google Shape;88;p1"/>
          <p:cNvPicPr preferRelativeResize="0"/>
          <p:nvPr/>
        </p:nvPicPr>
        <p:blipFill rotWithShape="1">
          <a:blip r:embed="rId5">
            <a:alphaModFix/>
          </a:blip>
          <a:srcRect b="0" l="52301" r="30371" t="3686"/>
          <a:stretch/>
        </p:blipFill>
        <p:spPr>
          <a:xfrm rot="-5400000">
            <a:off x="8255873" y="-781829"/>
            <a:ext cx="1949971" cy="5701819"/>
          </a:xfrm>
          <a:custGeom>
            <a:rect b="b" l="l" r="r" t="t"/>
            <a:pathLst>
              <a:path extrusionOk="0" h="5701819" w="1538790">
                <a:moveTo>
                  <a:pt x="1042747" y="1964067"/>
                </a:moveTo>
                <a:lnTo>
                  <a:pt x="668615" y="1870484"/>
                </a:lnTo>
                <a:lnTo>
                  <a:pt x="668615" y="2057685"/>
                </a:lnTo>
                <a:close/>
                <a:moveTo>
                  <a:pt x="1141089" y="489813"/>
                </a:moveTo>
                <a:lnTo>
                  <a:pt x="903768" y="489813"/>
                </a:lnTo>
                <a:lnTo>
                  <a:pt x="903768" y="615500"/>
                </a:lnTo>
                <a:cubicBezTo>
                  <a:pt x="903768" y="731823"/>
                  <a:pt x="944738" y="789985"/>
                  <a:pt x="1026678" y="789985"/>
                </a:cubicBezTo>
                <a:cubicBezTo>
                  <a:pt x="1102952" y="789985"/>
                  <a:pt x="1141089" y="736773"/>
                  <a:pt x="1141089" y="630349"/>
                </a:cubicBezTo>
                <a:close/>
                <a:moveTo>
                  <a:pt x="1516033" y="4352925"/>
                </a:moveTo>
                <a:lnTo>
                  <a:pt x="1516033" y="4816729"/>
                </a:lnTo>
                <a:lnTo>
                  <a:pt x="917263" y="4816729"/>
                </a:lnTo>
                <a:lnTo>
                  <a:pt x="1516033" y="5182836"/>
                </a:lnTo>
                <a:lnTo>
                  <a:pt x="1516033" y="5617551"/>
                </a:lnTo>
                <a:lnTo>
                  <a:pt x="962675" y="5250463"/>
                </a:lnTo>
                <a:lnTo>
                  <a:pt x="30006" y="5701819"/>
                </a:lnTo>
                <a:lnTo>
                  <a:pt x="22757" y="5701819"/>
                </a:lnTo>
                <a:lnTo>
                  <a:pt x="22757" y="5181211"/>
                </a:lnTo>
                <a:lnTo>
                  <a:pt x="569088" y="4940775"/>
                </a:lnTo>
                <a:lnTo>
                  <a:pt x="372151" y="4816729"/>
                </a:lnTo>
                <a:lnTo>
                  <a:pt x="22757" y="4816729"/>
                </a:lnTo>
                <a:lnTo>
                  <a:pt x="22757" y="4352925"/>
                </a:lnTo>
                <a:close/>
                <a:moveTo>
                  <a:pt x="1516033" y="1754431"/>
                </a:moveTo>
                <a:lnTo>
                  <a:pt x="1516033" y="2258195"/>
                </a:lnTo>
                <a:lnTo>
                  <a:pt x="22757" y="2717715"/>
                </a:lnTo>
                <a:lnTo>
                  <a:pt x="22757" y="2224178"/>
                </a:lnTo>
                <a:lnTo>
                  <a:pt x="308842" y="2143090"/>
                </a:lnTo>
                <a:lnTo>
                  <a:pt x="308842" y="1786670"/>
                </a:lnTo>
                <a:lnTo>
                  <a:pt x="22757" y="1699994"/>
                </a:lnTo>
                <a:lnTo>
                  <a:pt x="22757" y="1299753"/>
                </a:lnTo>
                <a:close/>
                <a:moveTo>
                  <a:pt x="1516033" y="1"/>
                </a:moveTo>
                <a:lnTo>
                  <a:pt x="1516033" y="640932"/>
                </a:lnTo>
                <a:cubicBezTo>
                  <a:pt x="1516033" y="798152"/>
                  <a:pt x="1497504" y="918816"/>
                  <a:pt x="1460445" y="1002923"/>
                </a:cubicBezTo>
                <a:cubicBezTo>
                  <a:pt x="1423386" y="1087031"/>
                  <a:pt x="1366497" y="1153842"/>
                  <a:pt x="1289778" y="1203357"/>
                </a:cubicBezTo>
                <a:cubicBezTo>
                  <a:pt x="1213058" y="1252872"/>
                  <a:pt x="1127549" y="1277630"/>
                  <a:pt x="1033248" y="1277630"/>
                </a:cubicBezTo>
                <a:cubicBezTo>
                  <a:pt x="888908" y="1277630"/>
                  <a:pt x="772183" y="1227181"/>
                  <a:pt x="683075" y="1126282"/>
                </a:cubicBezTo>
                <a:cubicBezTo>
                  <a:pt x="593967" y="1025384"/>
                  <a:pt x="549413" y="891674"/>
                  <a:pt x="549413" y="725152"/>
                </a:cubicBezTo>
                <a:lnTo>
                  <a:pt x="549413" y="496315"/>
                </a:lnTo>
                <a:lnTo>
                  <a:pt x="22757" y="496314"/>
                </a:lnTo>
                <a:lnTo>
                  <a:pt x="22757" y="0"/>
                </a:lnTo>
                <a:close/>
                <a:moveTo>
                  <a:pt x="1538790" y="3485768"/>
                </a:moveTo>
                <a:cubicBezTo>
                  <a:pt x="1538790" y="3684065"/>
                  <a:pt x="1483524" y="3836824"/>
                  <a:pt x="1372991" y="3944044"/>
                </a:cubicBezTo>
                <a:cubicBezTo>
                  <a:pt x="1262458" y="4051263"/>
                  <a:pt x="1109567" y="4111917"/>
                  <a:pt x="914317" y="4126005"/>
                </a:cubicBezTo>
                <a:lnTo>
                  <a:pt x="890764" y="3665451"/>
                </a:lnTo>
                <a:cubicBezTo>
                  <a:pt x="996737" y="3665451"/>
                  <a:pt x="1069105" y="3648807"/>
                  <a:pt x="1107868" y="3615519"/>
                </a:cubicBezTo>
                <a:cubicBezTo>
                  <a:pt x="1146631" y="3582230"/>
                  <a:pt x="1166013" y="3543884"/>
                  <a:pt x="1166013" y="3500482"/>
                </a:cubicBezTo>
                <a:cubicBezTo>
                  <a:pt x="1166013" y="3375669"/>
                  <a:pt x="1032232" y="3313263"/>
                  <a:pt x="764671" y="3313263"/>
                </a:cubicBezTo>
                <a:cubicBezTo>
                  <a:pt x="610284" y="3313263"/>
                  <a:pt x="507455" y="3329735"/>
                  <a:pt x="456185" y="3362680"/>
                </a:cubicBezTo>
                <a:cubicBezTo>
                  <a:pt x="404915" y="3395624"/>
                  <a:pt x="379280" y="3440881"/>
                  <a:pt x="379280" y="3498450"/>
                </a:cubicBezTo>
                <a:cubicBezTo>
                  <a:pt x="379280" y="3602594"/>
                  <a:pt x="459470" y="3661766"/>
                  <a:pt x="619851" y="3675966"/>
                </a:cubicBezTo>
                <a:lnTo>
                  <a:pt x="593640" y="4126005"/>
                </a:lnTo>
                <a:cubicBezTo>
                  <a:pt x="395218" y="4106036"/>
                  <a:pt x="246673" y="4037749"/>
                  <a:pt x="148004" y="3921143"/>
                </a:cubicBezTo>
                <a:cubicBezTo>
                  <a:pt x="49335" y="3804537"/>
                  <a:pt x="0" y="3661535"/>
                  <a:pt x="0" y="3492134"/>
                </a:cubicBezTo>
                <a:cubicBezTo>
                  <a:pt x="0" y="3288757"/>
                  <a:pt x="67350" y="3124479"/>
                  <a:pt x="202051" y="2999300"/>
                </a:cubicBezTo>
                <a:cubicBezTo>
                  <a:pt x="336751" y="2874121"/>
                  <a:pt x="521791" y="2811531"/>
                  <a:pt x="757170" y="2811531"/>
                </a:cubicBezTo>
                <a:cubicBezTo>
                  <a:pt x="989806" y="2811531"/>
                  <a:pt x="1178235" y="2870827"/>
                  <a:pt x="1322457" y="2989420"/>
                </a:cubicBezTo>
                <a:cubicBezTo>
                  <a:pt x="1466679" y="3108013"/>
                  <a:pt x="1538790" y="3273461"/>
                  <a:pt x="1538790" y="3485768"/>
                </a:cubicBezTo>
                <a:close/>
              </a:path>
            </a:pathLst>
          </a:custGeom>
          <a:noFill/>
          <a:ln>
            <a:noFill/>
          </a:ln>
        </p:spPr>
      </p:pic>
      <p:pic>
        <p:nvPicPr>
          <p:cNvPr descr="The image depicts a fierce red wolf face with a menacing, slightly open mouth.&#10;&#10;AI-generated content may be incorrect." id="89" name="Google Shape;89;p1"/>
          <p:cNvPicPr preferRelativeResize="0"/>
          <p:nvPr/>
        </p:nvPicPr>
        <p:blipFill rotWithShape="1">
          <a:blip r:embed="rId6">
            <a:alphaModFix/>
          </a:blip>
          <a:srcRect b="0" l="0" r="0" t="0"/>
          <a:stretch/>
        </p:blipFill>
        <p:spPr>
          <a:xfrm>
            <a:off x="380511" y="4858707"/>
            <a:ext cx="1822876" cy="1550220"/>
          </a:xfrm>
          <a:prstGeom prst="rect">
            <a:avLst/>
          </a:prstGeom>
          <a:noFill/>
          <a:ln>
            <a:noFill/>
          </a:ln>
        </p:spPr>
      </p:pic>
      <p:sp>
        <p:nvSpPr>
          <p:cNvPr id="90" name="Google Shape;90;p1"/>
          <p:cNvSpPr/>
          <p:nvPr/>
        </p:nvSpPr>
        <p:spPr>
          <a:xfrm>
            <a:off x="0" y="1840599"/>
            <a:ext cx="12192000" cy="867205"/>
          </a:xfrm>
          <a:prstGeom prst="rect">
            <a:avLst/>
          </a:prstGeom>
          <a:solidFill>
            <a:srgbClr val="3A3A3A">
              <a:alpha val="5019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600" u="none" cap="none" strike="noStrike">
                <a:solidFill>
                  <a:schemeClr val="lt1"/>
                </a:solidFill>
                <a:latin typeface="Arial"/>
                <a:ea typeface="Arial"/>
                <a:cs typeface="Arial"/>
                <a:sym typeface="Arial"/>
              </a:rPr>
              <a:t>Weiss High School Band</a:t>
            </a:r>
            <a:endParaRPr/>
          </a:p>
        </p:txBody>
      </p:sp>
      <p:sp>
        <p:nvSpPr>
          <p:cNvPr id="91" name="Google Shape;91;p1"/>
          <p:cNvSpPr txBox="1"/>
          <p:nvPr/>
        </p:nvSpPr>
        <p:spPr>
          <a:xfrm>
            <a:off x="2265365" y="5483603"/>
            <a:ext cx="279039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3600" u="none" cap="none" strike="noStrike">
                <a:solidFill>
                  <a:schemeClr val="dk1"/>
                </a:solidFill>
                <a:latin typeface="Arial"/>
                <a:ea typeface="Arial"/>
                <a:cs typeface="Arial"/>
                <a:sym typeface="Arial"/>
              </a:rPr>
              <a:t>Our Mission</a:t>
            </a:r>
            <a:endParaRPr/>
          </a:p>
        </p:txBody>
      </p:sp>
      <p:cxnSp>
        <p:nvCxnSpPr>
          <p:cNvPr id="92" name="Google Shape;92;p1"/>
          <p:cNvCxnSpPr/>
          <p:nvPr/>
        </p:nvCxnSpPr>
        <p:spPr>
          <a:xfrm>
            <a:off x="5144240" y="5144239"/>
            <a:ext cx="0" cy="1081810"/>
          </a:xfrm>
          <a:prstGeom prst="straightConnector1">
            <a:avLst/>
          </a:prstGeom>
          <a:noFill/>
          <a:ln cap="flat" cmpd="sng" w="19050">
            <a:solidFill>
              <a:srgbClr val="C00000"/>
            </a:solidFill>
            <a:prstDash val="solid"/>
            <a:miter lim="8000"/>
            <a:headEnd len="sm" w="sm" type="none"/>
            <a:tailEnd len="sm" w="sm" type="none"/>
          </a:ln>
        </p:spPr>
      </p:cxnSp>
      <p:sp>
        <p:nvSpPr>
          <p:cNvPr id="93" name="Google Shape;93;p1"/>
          <p:cNvSpPr txBox="1"/>
          <p:nvPr/>
        </p:nvSpPr>
        <p:spPr>
          <a:xfrm>
            <a:off x="5245479" y="4806442"/>
            <a:ext cx="6619086" cy="141577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0" i="0" sz="1100" u="none"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b="0" i="0" sz="1100" u="none" strike="noStrike">
              <a:solidFill>
                <a:schemeClr val="dk1"/>
              </a:solidFill>
              <a:latin typeface="Arial"/>
              <a:ea typeface="Arial"/>
              <a:cs typeface="Arial"/>
              <a:sym typeface="Arial"/>
            </a:endParaRPr>
          </a:p>
          <a:p>
            <a:pPr indent="0" lvl="0" marL="0" marR="9030" rtl="0" algn="l">
              <a:spcBef>
                <a:spcPts val="0"/>
              </a:spcBef>
              <a:spcAft>
                <a:spcPts val="0"/>
              </a:spcAft>
              <a:buNone/>
            </a:pPr>
            <a:r>
              <a:rPr b="0" i="0" lang="en-US" sz="1100" u="none" strike="noStrike">
                <a:solidFill>
                  <a:schemeClr val="dk1"/>
                </a:solidFill>
                <a:latin typeface="Arial"/>
                <a:ea typeface="Arial"/>
                <a:cs typeface="Arial"/>
                <a:sym typeface="Arial"/>
              </a:rPr>
              <a:t> </a:t>
            </a:r>
            <a:r>
              <a:rPr b="0" i="0" lang="en-US" sz="1600" u="none" strike="noStrike">
                <a:solidFill>
                  <a:srgbClr val="585858"/>
                </a:solidFill>
                <a:latin typeface="Arial"/>
                <a:ea typeface="Arial"/>
                <a:cs typeface="Arial"/>
                <a:sym typeface="Arial"/>
              </a:rPr>
              <a:t>We foster selflessness, integrity, work ethic, teamwork, and perseverance through the power of music. Music is our tool to teach students traits to become positive, contributing members of society. Musical education and appreciation drives our collective success.</a:t>
            </a:r>
            <a:endParaRPr sz="1800">
              <a:solidFill>
                <a:schemeClr val="dk1"/>
              </a:solidFill>
              <a:latin typeface="Arial"/>
              <a:ea typeface="Arial"/>
              <a:cs typeface="Arial"/>
              <a:sym typeface="Arial"/>
            </a:endParaRPr>
          </a:p>
        </p:txBody>
      </p:sp>
      <p:sp>
        <p:nvSpPr>
          <p:cNvPr id="94" name="Google Shape;94;p1"/>
          <p:cNvSpPr txBox="1"/>
          <p:nvPr/>
        </p:nvSpPr>
        <p:spPr>
          <a:xfrm>
            <a:off x="35394" y="3310847"/>
            <a:ext cx="12135000" cy="892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200">
                <a:solidFill>
                  <a:schemeClr val="lt1"/>
                </a:solidFill>
                <a:latin typeface="Arial"/>
                <a:ea typeface="Arial"/>
                <a:cs typeface="Arial"/>
                <a:sym typeface="Arial"/>
              </a:rPr>
              <a:t>Join the Pack. Build the </a:t>
            </a:r>
            <a:r>
              <a:rPr lang="en-US" sz="3200">
                <a:solidFill>
                  <a:schemeClr val="lt1"/>
                </a:solidFill>
              </a:rPr>
              <a:t>Legacy</a:t>
            </a:r>
            <a:r>
              <a:rPr lang="en-US" sz="3200">
                <a:solidFill>
                  <a:schemeClr val="lt1"/>
                </a:solidFill>
                <a:latin typeface="Arial"/>
                <a:ea typeface="Arial"/>
                <a:cs typeface="Arial"/>
                <a:sym typeface="Arial"/>
              </a:rPr>
              <a:t>.</a:t>
            </a:r>
            <a:endParaRPr/>
          </a:p>
          <a:p>
            <a:pPr indent="0" lvl="0" marL="0" marR="0" rtl="0" algn="ctr">
              <a:spcBef>
                <a:spcPts val="0"/>
              </a:spcBef>
              <a:spcAft>
                <a:spcPts val="0"/>
              </a:spcAft>
              <a:buNone/>
            </a:pPr>
            <a:r>
              <a:rPr lang="en-US" sz="2000">
                <a:solidFill>
                  <a:schemeClr val="lt1"/>
                </a:solidFill>
                <a:latin typeface="Arial"/>
                <a:ea typeface="Arial"/>
                <a:cs typeface="Arial"/>
                <a:sym typeface="Arial"/>
              </a:rPr>
              <a:t>26-27 Sponsorship Packages Opportunities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descr="An image depicts the Wolf Pack Band, a community initiative that offers sponsors opportunities for brand exposure through various events and social media engagement, while also supporting local music education and competitions.&#10;&#10;AI-generated content may be incorrect." id="99" name="Google Shape;99;p2"/>
          <p:cNvPicPr preferRelativeResize="0"/>
          <p:nvPr/>
        </p:nvPicPr>
        <p:blipFill rotWithShape="1">
          <a:blip r:embed="rId3">
            <a:alphaModFix/>
          </a:blip>
          <a:srcRect b="0" l="0" r="0" t="0"/>
          <a:stretch/>
        </p:blipFill>
        <p:spPr>
          <a:xfrm>
            <a:off x="-37136" y="-55194"/>
            <a:ext cx="12266272" cy="6968388"/>
          </a:xfrm>
          <a:prstGeom prst="rect">
            <a:avLst/>
          </a:prstGeom>
          <a:noFill/>
          <a:ln>
            <a:noFill/>
          </a:ln>
        </p:spPr>
      </p:pic>
      <p:pic>
        <p:nvPicPr>
          <p:cNvPr descr="A group of people in red shirts stands behind a row of shiny brass trumpets.&#10;&#10;AI-generated content may be incorrect." id="100" name="Google Shape;100;p2"/>
          <p:cNvPicPr preferRelativeResize="0"/>
          <p:nvPr/>
        </p:nvPicPr>
        <p:blipFill rotWithShape="1">
          <a:blip r:embed="rId4">
            <a:alphaModFix/>
          </a:blip>
          <a:srcRect b="3571" l="35951" r="1747" t="0"/>
          <a:stretch/>
        </p:blipFill>
        <p:spPr>
          <a:xfrm>
            <a:off x="9285585" y="2412837"/>
            <a:ext cx="2778596" cy="2867086"/>
          </a:xfrm>
          <a:custGeom>
            <a:rect b="b" l="l" r="r" t="t"/>
            <a:pathLst>
              <a:path extrusionOk="0" h="2867086" w="2778596">
                <a:moveTo>
                  <a:pt x="1389298" y="0"/>
                </a:moveTo>
                <a:cubicBezTo>
                  <a:pt x="2156586" y="0"/>
                  <a:pt x="2778596" y="641819"/>
                  <a:pt x="2778596" y="1433543"/>
                </a:cubicBezTo>
                <a:cubicBezTo>
                  <a:pt x="2778596" y="2225267"/>
                  <a:pt x="2156586" y="2867086"/>
                  <a:pt x="1389298" y="2867086"/>
                </a:cubicBezTo>
                <a:cubicBezTo>
                  <a:pt x="622010" y="2867086"/>
                  <a:pt x="0" y="2225267"/>
                  <a:pt x="0" y="1433543"/>
                </a:cubicBezTo>
                <a:cubicBezTo>
                  <a:pt x="0" y="641819"/>
                  <a:pt x="622010" y="0"/>
                  <a:pt x="1389298" y="0"/>
                </a:cubicBezTo>
                <a:close/>
              </a:path>
            </a:pathLst>
          </a:custGeom>
          <a:noFill/>
          <a:ln cap="flat" cmpd="sng" w="9525">
            <a:solidFill>
              <a:schemeClr val="dk1"/>
            </a:solidFill>
            <a:prstDash val="solid"/>
            <a:round/>
            <a:headEnd len="sm" w="sm" type="none"/>
            <a:tailEnd len="sm" w="sm" type="none"/>
          </a:ln>
        </p:spPr>
      </p:pic>
      <p:pic>
        <p:nvPicPr>
          <p:cNvPr descr="The image shows a group of drummers in uniform, standing on a football field, possibly during a parade or competition.&#10;&#10;AI-generated content may be incorrect." id="101" name="Google Shape;101;p2"/>
          <p:cNvPicPr preferRelativeResize="0"/>
          <p:nvPr/>
        </p:nvPicPr>
        <p:blipFill rotWithShape="1">
          <a:blip r:embed="rId5">
            <a:alphaModFix/>
          </a:blip>
          <a:srcRect b="2456" l="13112" r="23604" t="2456"/>
          <a:stretch/>
        </p:blipFill>
        <p:spPr>
          <a:xfrm>
            <a:off x="7704559" y="312667"/>
            <a:ext cx="3445224" cy="3451122"/>
          </a:xfrm>
          <a:custGeom>
            <a:rect b="b" l="l" r="r" t="t"/>
            <a:pathLst>
              <a:path extrusionOk="0" h="3451122" w="3445224">
                <a:moveTo>
                  <a:pt x="1722612" y="0"/>
                </a:moveTo>
                <a:cubicBezTo>
                  <a:pt x="2673984" y="0"/>
                  <a:pt x="3445224" y="772560"/>
                  <a:pt x="3445224" y="1725561"/>
                </a:cubicBezTo>
                <a:cubicBezTo>
                  <a:pt x="3445224" y="2678562"/>
                  <a:pt x="2673984" y="3451122"/>
                  <a:pt x="1722612" y="3451122"/>
                </a:cubicBezTo>
                <a:cubicBezTo>
                  <a:pt x="771240" y="3451122"/>
                  <a:pt x="0" y="2678562"/>
                  <a:pt x="0" y="1725561"/>
                </a:cubicBezTo>
                <a:cubicBezTo>
                  <a:pt x="0" y="772560"/>
                  <a:pt x="771240" y="0"/>
                  <a:pt x="1722612" y="0"/>
                </a:cubicBezTo>
                <a:close/>
              </a:path>
            </a:pathLst>
          </a:custGeom>
          <a:noFill/>
          <a:ln cap="flat" cmpd="sng" w="19050">
            <a:solidFill>
              <a:schemeClr val="dk1"/>
            </a:solidFill>
            <a:prstDash val="solid"/>
            <a:round/>
            <a:headEnd len="sm" w="sm" type="none"/>
            <a:tailEnd len="sm" w="sm" type="none"/>
          </a:ln>
        </p:spPr>
      </p:pic>
      <p:pic>
        <p:nvPicPr>
          <p:cNvPr descr="A person playing a trumpet is surrounded by a group of marching band members on a football field.&#10;&#10;AI-generated content may be incorrect." id="102" name="Google Shape;102;p2"/>
          <p:cNvPicPr preferRelativeResize="0"/>
          <p:nvPr/>
        </p:nvPicPr>
        <p:blipFill rotWithShape="1">
          <a:blip r:embed="rId6">
            <a:alphaModFix/>
          </a:blip>
          <a:srcRect b="0" l="14471" r="19202" t="0"/>
          <a:stretch/>
        </p:blipFill>
        <p:spPr>
          <a:xfrm>
            <a:off x="7621967" y="3484194"/>
            <a:ext cx="2300748" cy="2312547"/>
          </a:xfrm>
          <a:custGeom>
            <a:rect b="b" l="l" r="r" t="t"/>
            <a:pathLst>
              <a:path extrusionOk="0" h="2312547" w="2300748">
                <a:moveTo>
                  <a:pt x="1150374" y="0"/>
                </a:moveTo>
                <a:cubicBezTo>
                  <a:pt x="1785708" y="0"/>
                  <a:pt x="2300748" y="517682"/>
                  <a:pt x="2300748" y="1156274"/>
                </a:cubicBezTo>
                <a:cubicBezTo>
                  <a:pt x="2300748" y="1754954"/>
                  <a:pt x="1848076" y="2247366"/>
                  <a:pt x="1267993" y="2306579"/>
                </a:cubicBezTo>
                <a:lnTo>
                  <a:pt x="1150394" y="2312547"/>
                </a:lnTo>
                <a:lnTo>
                  <a:pt x="1150354" y="2312547"/>
                </a:lnTo>
                <a:lnTo>
                  <a:pt x="1032755" y="2306579"/>
                </a:lnTo>
                <a:cubicBezTo>
                  <a:pt x="452672" y="2247366"/>
                  <a:pt x="0" y="1754954"/>
                  <a:pt x="0" y="1156274"/>
                </a:cubicBezTo>
                <a:cubicBezTo>
                  <a:pt x="0" y="517682"/>
                  <a:pt x="515040" y="0"/>
                  <a:pt x="1150374" y="0"/>
                </a:cubicBezTo>
                <a:close/>
              </a:path>
            </a:pathLst>
          </a:custGeom>
          <a:noFill/>
          <a:ln cap="flat" cmpd="sng" w="9525">
            <a:solidFill>
              <a:schemeClr val="dk1"/>
            </a:solidFill>
            <a:prstDash val="solid"/>
            <a:round/>
            <a:headEnd len="sm" w="sm" type="none"/>
            <a:tailEnd len="sm" w="sm" type="none"/>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graphicFrame>
        <p:nvGraphicFramePr>
          <p:cNvPr id="107" name="Google Shape;107;p3"/>
          <p:cNvGraphicFramePr/>
          <p:nvPr/>
        </p:nvGraphicFramePr>
        <p:xfrm>
          <a:off x="1864989" y="194541"/>
          <a:ext cx="3000000" cy="3000000"/>
        </p:xfrm>
        <a:graphic>
          <a:graphicData uri="http://schemas.openxmlformats.org/drawingml/2006/table">
            <a:tbl>
              <a:tblPr bandRow="1" firstRow="1">
                <a:noFill/>
                <a:tableStyleId>{5B3D7821-1B2C-48CC-805A-B1C0DD448817}</a:tableStyleId>
              </a:tblPr>
              <a:tblGrid>
                <a:gridCol w="4897725"/>
                <a:gridCol w="844300"/>
                <a:gridCol w="844300"/>
                <a:gridCol w="844300"/>
                <a:gridCol w="844300"/>
                <a:gridCol w="844300"/>
                <a:gridCol w="844300"/>
              </a:tblGrid>
              <a:tr h="120375">
                <a:tc>
                  <a:txBody>
                    <a:bodyPr/>
                    <a:lstStyle/>
                    <a:p>
                      <a:pPr indent="0" lvl="0" marL="0" marR="0" rtl="0" algn="l">
                        <a:spcBef>
                          <a:spcPts val="0"/>
                        </a:spcBef>
                        <a:spcAft>
                          <a:spcPts val="0"/>
                        </a:spcAft>
                        <a:buClr>
                          <a:schemeClr val="dk1"/>
                        </a:buClr>
                        <a:buSzPts val="800"/>
                        <a:buFont typeface="Arial"/>
                        <a:buNone/>
                      </a:pPr>
                      <a:r>
                        <a:t/>
                      </a:r>
                      <a:endParaRPr b="1"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C00000"/>
                        </a:buClr>
                        <a:buSzPts val="1000"/>
                        <a:buFont typeface="Arial"/>
                        <a:buNone/>
                      </a:pPr>
                      <a:r>
                        <a:rPr b="1" i="0" lang="en-US" sz="1000" u="none" cap="none" strike="noStrike">
                          <a:solidFill>
                            <a:srgbClr val="C00000"/>
                          </a:solidFill>
                          <a:latin typeface="Arial"/>
                          <a:ea typeface="Arial"/>
                          <a:cs typeface="Arial"/>
                          <a:sym typeface="Arial"/>
                        </a:rPr>
                        <a:t>Supporter</a:t>
                      </a:r>
                      <a:endParaRPr/>
                    </a:p>
                  </a:txBody>
                  <a:tcPr marT="4775" marB="0" marR="4775" marL="4775" anchor="ct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C00000"/>
                        </a:buClr>
                        <a:buSzPts val="1000"/>
                        <a:buFont typeface="Arial"/>
                        <a:buNone/>
                      </a:pPr>
                      <a:r>
                        <a:rPr b="1" i="0" lang="en-US" sz="1000" u="none" cap="none" strike="noStrike">
                          <a:solidFill>
                            <a:srgbClr val="C00000"/>
                          </a:solidFill>
                          <a:latin typeface="Arial"/>
                          <a:ea typeface="Arial"/>
                          <a:cs typeface="Arial"/>
                          <a:sym typeface="Arial"/>
                        </a:rPr>
                        <a:t>Fan</a:t>
                      </a:r>
                      <a:endParaRPr/>
                    </a:p>
                  </a:txBody>
                  <a:tcPr marT="4775" marB="0" marR="4775" marL="4775" anchor="ct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C00000"/>
                        </a:buClr>
                        <a:buSzPts val="1000"/>
                        <a:buFont typeface="Arial"/>
                        <a:buNone/>
                      </a:pPr>
                      <a:r>
                        <a:rPr b="1" i="0" lang="en-US" sz="1000" u="none" cap="none" strike="noStrike">
                          <a:solidFill>
                            <a:srgbClr val="C00000"/>
                          </a:solidFill>
                          <a:latin typeface="Arial"/>
                          <a:ea typeface="Arial"/>
                          <a:cs typeface="Arial"/>
                          <a:sym typeface="Arial"/>
                        </a:rPr>
                        <a:t>Howler</a:t>
                      </a:r>
                      <a:endParaRPr/>
                    </a:p>
                  </a:txBody>
                  <a:tcPr marT="4775" marB="0" marR="4775" marL="4775" anchor="ct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C00000"/>
                        </a:buClr>
                        <a:buSzPts val="1000"/>
                        <a:buFont typeface="Arial"/>
                        <a:buNone/>
                      </a:pPr>
                      <a:r>
                        <a:rPr b="1" i="0" lang="en-US" sz="1000" u="none" cap="none" strike="noStrike">
                          <a:solidFill>
                            <a:srgbClr val="C00000"/>
                          </a:solidFill>
                          <a:latin typeface="Arial"/>
                          <a:ea typeface="Arial"/>
                          <a:cs typeface="Arial"/>
                          <a:sym typeface="Arial"/>
                        </a:rPr>
                        <a:t>Section Leader</a:t>
                      </a:r>
                      <a:endParaRPr/>
                    </a:p>
                  </a:txBody>
                  <a:tcPr marT="4775" marB="0" marR="4775" marL="4775" anchor="ct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C00000"/>
                        </a:buClr>
                        <a:buSzPts val="1000"/>
                        <a:buFont typeface="Arial"/>
                        <a:buNone/>
                      </a:pPr>
                      <a:r>
                        <a:rPr b="1" i="0" lang="en-US" sz="1000" u="none" cap="none" strike="noStrike">
                          <a:solidFill>
                            <a:srgbClr val="C00000"/>
                          </a:solidFill>
                          <a:latin typeface="Arial"/>
                          <a:ea typeface="Arial"/>
                          <a:cs typeface="Arial"/>
                          <a:sym typeface="Arial"/>
                        </a:rPr>
                        <a:t>Drum </a:t>
                      </a:r>
                      <a:endParaRPr/>
                    </a:p>
                    <a:p>
                      <a:pPr indent="0" lvl="0" marL="0" marR="0" rtl="0" algn="ctr">
                        <a:spcBef>
                          <a:spcPts val="0"/>
                        </a:spcBef>
                        <a:spcAft>
                          <a:spcPts val="0"/>
                        </a:spcAft>
                        <a:buClr>
                          <a:srgbClr val="C00000"/>
                        </a:buClr>
                        <a:buSzPts val="1000"/>
                        <a:buFont typeface="Arial"/>
                        <a:buNone/>
                      </a:pPr>
                      <a:r>
                        <a:rPr b="1" i="0" lang="en-US" sz="1000" u="none" cap="none" strike="noStrike">
                          <a:solidFill>
                            <a:srgbClr val="C00000"/>
                          </a:solidFill>
                          <a:latin typeface="Arial"/>
                          <a:ea typeface="Arial"/>
                          <a:cs typeface="Arial"/>
                          <a:sym typeface="Arial"/>
                        </a:rPr>
                        <a:t>Major</a:t>
                      </a:r>
                      <a:endParaRPr/>
                    </a:p>
                  </a:txBody>
                  <a:tcPr marT="4775" marB="0" marR="4775" marL="4775" anchor="ct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C00000"/>
                        </a:buClr>
                        <a:buSzPts val="1000"/>
                        <a:buFont typeface="Arial"/>
                        <a:buNone/>
                      </a:pPr>
                      <a:r>
                        <a:rPr b="1" i="0" lang="en-US" sz="1000" u="none" cap="none" strike="noStrike">
                          <a:solidFill>
                            <a:srgbClr val="C00000"/>
                          </a:solidFill>
                          <a:latin typeface="Arial"/>
                          <a:ea typeface="Arial"/>
                          <a:cs typeface="Arial"/>
                          <a:sym typeface="Arial"/>
                        </a:rPr>
                        <a:t>Conductor</a:t>
                      </a:r>
                      <a:endParaRPr/>
                    </a:p>
                  </a:txBody>
                  <a:tcPr marT="4775" marB="0" marR="4775" marL="4775" anchor="ctr">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77650">
                <a:tc>
                  <a:txBody>
                    <a:bodyPr/>
                    <a:lstStyle/>
                    <a:p>
                      <a:pPr indent="0" lvl="0" marL="0" marR="0" rtl="0" algn="l">
                        <a:spcBef>
                          <a:spcPts val="0"/>
                        </a:spcBef>
                        <a:spcAft>
                          <a:spcPts val="0"/>
                        </a:spcAft>
                        <a:buClr>
                          <a:schemeClr val="dk1"/>
                        </a:buClr>
                        <a:buSzPts val="800"/>
                        <a:buFont typeface="Arial"/>
                        <a:buNone/>
                      </a:pPr>
                      <a:r>
                        <a:t/>
                      </a:r>
                      <a:endParaRPr b="1"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T cap="flat" cmpd="sng" w="9525">
                      <a:solidFill>
                        <a:srgbClr val="000000">
                          <a:alpha val="0"/>
                        </a:srgbClr>
                      </a:solidFill>
                      <a:prstDash val="solid"/>
                      <a:round/>
                      <a:headEnd len="sm" w="sm" type="none"/>
                      <a:tailEnd len="sm" w="sm" type="none"/>
                    </a:lnT>
                    <a:solidFill>
                      <a:schemeClr val="dk1"/>
                    </a:solidFill>
                  </a:tcPr>
                </a:tc>
                <a:tc>
                  <a:txBody>
                    <a:bodyPr/>
                    <a:lstStyle/>
                    <a:p>
                      <a:pPr indent="0" lvl="0" marL="0" marR="0" rtl="0" algn="ctr">
                        <a:spcBef>
                          <a:spcPts val="0"/>
                        </a:spcBef>
                        <a:spcAft>
                          <a:spcPts val="0"/>
                        </a:spcAft>
                        <a:buClr>
                          <a:schemeClr val="lt1"/>
                        </a:buClr>
                        <a:buSzPts val="1000"/>
                        <a:buFont typeface="Arial"/>
                        <a:buNone/>
                      </a:pPr>
                      <a:r>
                        <a:rPr b="1" i="0" lang="en-US" sz="1000" u="none" cap="none" strike="noStrike">
                          <a:solidFill>
                            <a:schemeClr val="lt1"/>
                          </a:solidFill>
                          <a:latin typeface="Arial"/>
                          <a:ea typeface="Arial"/>
                          <a:cs typeface="Arial"/>
                          <a:sym typeface="Arial"/>
                        </a:rPr>
                        <a:t>$250</a:t>
                      </a:r>
                      <a:endParaRPr/>
                    </a:p>
                  </a:txBody>
                  <a:tcPr marT="4775" marB="0" marR="4775" marL="4775" anchor="ctr">
                    <a:lnT cap="flat" cmpd="sng" w="9525">
                      <a:solidFill>
                        <a:srgbClr val="000000">
                          <a:alpha val="0"/>
                        </a:srgbClr>
                      </a:solidFill>
                      <a:prstDash val="solid"/>
                      <a:round/>
                      <a:headEnd len="sm" w="sm" type="none"/>
                      <a:tailEnd len="sm" w="sm" type="none"/>
                    </a:lnT>
                    <a:solidFill>
                      <a:schemeClr val="dk1"/>
                    </a:solidFill>
                  </a:tcPr>
                </a:tc>
                <a:tc>
                  <a:txBody>
                    <a:bodyPr/>
                    <a:lstStyle/>
                    <a:p>
                      <a:pPr indent="0" lvl="0" marL="0" marR="0" rtl="0" algn="ctr">
                        <a:spcBef>
                          <a:spcPts val="0"/>
                        </a:spcBef>
                        <a:spcAft>
                          <a:spcPts val="0"/>
                        </a:spcAft>
                        <a:buClr>
                          <a:schemeClr val="lt1"/>
                        </a:buClr>
                        <a:buSzPts val="1000"/>
                        <a:buFont typeface="Arial"/>
                        <a:buNone/>
                      </a:pPr>
                      <a:r>
                        <a:rPr b="1" i="0" lang="en-US" sz="1000" u="none" cap="none" strike="noStrike">
                          <a:solidFill>
                            <a:schemeClr val="lt1"/>
                          </a:solidFill>
                          <a:latin typeface="Arial"/>
                          <a:ea typeface="Arial"/>
                          <a:cs typeface="Arial"/>
                          <a:sym typeface="Arial"/>
                        </a:rPr>
                        <a:t>$500</a:t>
                      </a:r>
                      <a:endParaRPr/>
                    </a:p>
                  </a:txBody>
                  <a:tcPr marT="4775" marB="0" marR="4775" marL="4775" anchor="ctr">
                    <a:lnT cap="flat" cmpd="sng" w="9525">
                      <a:solidFill>
                        <a:srgbClr val="000000">
                          <a:alpha val="0"/>
                        </a:srgbClr>
                      </a:solidFill>
                      <a:prstDash val="solid"/>
                      <a:round/>
                      <a:headEnd len="sm" w="sm" type="none"/>
                      <a:tailEnd len="sm" w="sm" type="none"/>
                    </a:lnT>
                    <a:solidFill>
                      <a:schemeClr val="dk1"/>
                    </a:solidFill>
                  </a:tcPr>
                </a:tc>
                <a:tc>
                  <a:txBody>
                    <a:bodyPr/>
                    <a:lstStyle/>
                    <a:p>
                      <a:pPr indent="0" lvl="0" marL="0" marR="0" rtl="0" algn="ctr">
                        <a:spcBef>
                          <a:spcPts val="0"/>
                        </a:spcBef>
                        <a:spcAft>
                          <a:spcPts val="0"/>
                        </a:spcAft>
                        <a:buClr>
                          <a:schemeClr val="lt1"/>
                        </a:buClr>
                        <a:buSzPts val="1000"/>
                        <a:buFont typeface="Arial"/>
                        <a:buNone/>
                      </a:pPr>
                      <a:r>
                        <a:rPr b="1" i="0" lang="en-US" sz="1000" u="none" cap="none" strike="noStrike">
                          <a:solidFill>
                            <a:schemeClr val="lt1"/>
                          </a:solidFill>
                          <a:latin typeface="Arial"/>
                          <a:ea typeface="Arial"/>
                          <a:cs typeface="Arial"/>
                          <a:sym typeface="Arial"/>
                        </a:rPr>
                        <a:t>$1000</a:t>
                      </a:r>
                      <a:endParaRPr/>
                    </a:p>
                  </a:txBody>
                  <a:tcPr marT="4775" marB="0" marR="4775" marL="4775" anchor="ctr">
                    <a:lnT cap="flat" cmpd="sng" w="9525">
                      <a:solidFill>
                        <a:srgbClr val="000000">
                          <a:alpha val="0"/>
                        </a:srgbClr>
                      </a:solidFill>
                      <a:prstDash val="solid"/>
                      <a:round/>
                      <a:headEnd len="sm" w="sm" type="none"/>
                      <a:tailEnd len="sm" w="sm" type="none"/>
                    </a:lnT>
                    <a:solidFill>
                      <a:schemeClr val="dk1"/>
                    </a:solidFill>
                  </a:tcPr>
                </a:tc>
                <a:tc>
                  <a:txBody>
                    <a:bodyPr/>
                    <a:lstStyle/>
                    <a:p>
                      <a:pPr indent="0" lvl="0" marL="0" marR="0" rtl="0" algn="ctr">
                        <a:spcBef>
                          <a:spcPts val="0"/>
                        </a:spcBef>
                        <a:spcAft>
                          <a:spcPts val="0"/>
                        </a:spcAft>
                        <a:buClr>
                          <a:schemeClr val="lt1"/>
                        </a:buClr>
                        <a:buSzPts val="1000"/>
                        <a:buFont typeface="Arial"/>
                        <a:buNone/>
                      </a:pPr>
                      <a:r>
                        <a:rPr b="1" i="0" lang="en-US" sz="1000" u="none" cap="none" strike="noStrike">
                          <a:solidFill>
                            <a:schemeClr val="lt1"/>
                          </a:solidFill>
                          <a:latin typeface="Arial"/>
                          <a:ea typeface="Arial"/>
                          <a:cs typeface="Arial"/>
                          <a:sym typeface="Arial"/>
                        </a:rPr>
                        <a:t>$2000</a:t>
                      </a:r>
                      <a:endParaRPr/>
                    </a:p>
                  </a:txBody>
                  <a:tcPr marT="4775" marB="0" marR="4775" marL="4775" anchor="ctr">
                    <a:lnT cap="flat" cmpd="sng" w="9525">
                      <a:solidFill>
                        <a:srgbClr val="000000">
                          <a:alpha val="0"/>
                        </a:srgbClr>
                      </a:solidFill>
                      <a:prstDash val="solid"/>
                      <a:round/>
                      <a:headEnd len="sm" w="sm" type="none"/>
                      <a:tailEnd len="sm" w="sm" type="none"/>
                    </a:lnT>
                    <a:solidFill>
                      <a:schemeClr val="dk1"/>
                    </a:solidFill>
                  </a:tcPr>
                </a:tc>
                <a:tc>
                  <a:txBody>
                    <a:bodyPr/>
                    <a:lstStyle/>
                    <a:p>
                      <a:pPr indent="0" lvl="0" marL="0" marR="0" rtl="0" algn="ctr">
                        <a:spcBef>
                          <a:spcPts val="0"/>
                        </a:spcBef>
                        <a:spcAft>
                          <a:spcPts val="0"/>
                        </a:spcAft>
                        <a:buClr>
                          <a:schemeClr val="lt1"/>
                        </a:buClr>
                        <a:buSzPts val="1000"/>
                        <a:buFont typeface="Arial"/>
                        <a:buNone/>
                      </a:pPr>
                      <a:r>
                        <a:rPr b="1" i="0" lang="en-US" sz="1000" u="none" cap="none" strike="noStrike">
                          <a:solidFill>
                            <a:schemeClr val="lt1"/>
                          </a:solidFill>
                          <a:latin typeface="Arial"/>
                          <a:ea typeface="Arial"/>
                          <a:cs typeface="Arial"/>
                          <a:sym typeface="Arial"/>
                        </a:rPr>
                        <a:t>$3000</a:t>
                      </a:r>
                      <a:endParaRPr/>
                    </a:p>
                  </a:txBody>
                  <a:tcPr marT="4775" marB="0" marR="4775" marL="4775" anchor="ctr">
                    <a:lnT cap="flat" cmpd="sng" w="9525">
                      <a:solidFill>
                        <a:srgbClr val="000000">
                          <a:alpha val="0"/>
                        </a:srgbClr>
                      </a:solidFill>
                      <a:prstDash val="solid"/>
                      <a:round/>
                      <a:headEnd len="sm" w="sm" type="none"/>
                      <a:tailEnd len="sm" w="sm" type="none"/>
                    </a:lnT>
                    <a:solidFill>
                      <a:schemeClr val="dk1"/>
                    </a:solidFill>
                  </a:tcPr>
                </a:tc>
                <a:tc>
                  <a:txBody>
                    <a:bodyPr/>
                    <a:lstStyle/>
                    <a:p>
                      <a:pPr indent="0" lvl="0" marL="0" marR="0" rtl="0" algn="ctr">
                        <a:spcBef>
                          <a:spcPts val="0"/>
                        </a:spcBef>
                        <a:spcAft>
                          <a:spcPts val="0"/>
                        </a:spcAft>
                        <a:buClr>
                          <a:schemeClr val="lt1"/>
                        </a:buClr>
                        <a:buSzPts val="1000"/>
                        <a:buFont typeface="Arial"/>
                        <a:buNone/>
                      </a:pPr>
                      <a:r>
                        <a:rPr b="1" i="0" lang="en-US" sz="1000" u="none" cap="none" strike="noStrike">
                          <a:solidFill>
                            <a:schemeClr val="lt1"/>
                          </a:solidFill>
                          <a:latin typeface="Arial"/>
                          <a:ea typeface="Arial"/>
                          <a:cs typeface="Arial"/>
                          <a:sym typeface="Arial"/>
                        </a:rPr>
                        <a:t>$3500+</a:t>
                      </a:r>
                      <a:endParaRPr/>
                    </a:p>
                  </a:txBody>
                  <a:tcPr marT="4775" marB="0" marR="4775" marL="4775" anchor="ctr">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solidFill>
                      <a:schemeClr val="dk1"/>
                    </a:solidFill>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“I Support Wolf Pack Band” Yard Sign</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Band Show T-Shirt</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Weiss Band Swag Bag</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gridSpan="7">
                  <a:txBody>
                    <a:bodyPr/>
                    <a:lstStyle/>
                    <a:p>
                      <a:pPr indent="0" lvl="0" marL="0" marR="0" rtl="0" algn="l">
                        <a:spcBef>
                          <a:spcPts val="0"/>
                        </a:spcBef>
                        <a:spcAft>
                          <a:spcPts val="0"/>
                        </a:spcAft>
                        <a:buClr>
                          <a:schemeClr val="lt1"/>
                        </a:buClr>
                        <a:buSzPts val="800"/>
                        <a:buFont typeface="Century Gothic"/>
                        <a:buNone/>
                      </a:pPr>
                      <a:r>
                        <a:rPr b="1" lang="en-US" sz="800" u="none" cap="none" strike="noStrike">
                          <a:solidFill>
                            <a:schemeClr val="lt1"/>
                          </a:solidFill>
                          <a:latin typeface="Century Gothic"/>
                          <a:ea typeface="Century Gothic"/>
                          <a:cs typeface="Century Gothic"/>
                          <a:sym typeface="Century Gothic"/>
                        </a:rPr>
                        <a:t>Digital Marketing/Recognition</a:t>
                      </a:r>
                      <a:endParaRPr b="1" i="0" sz="800" u="none" cap="none" strike="noStrike">
                        <a:solidFill>
                          <a:schemeClr val="lt1"/>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solidFill>
                      <a:srgbClr val="C00000"/>
                    </a:solidFill>
                  </a:tcPr>
                </a:tc>
                <a:tc hMerge="1"/>
                <a:tc hMerge="1"/>
                <a:tc hMerge="1"/>
                <a:tc hMerge="1"/>
                <a:tc hMerge="1"/>
                <a:tc hMerge="1"/>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Website Linked to Business</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Company name listing in band blast</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Company logo in band blast</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Email Blast to Band Booster Members</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Social Media Call Out</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Social media video thank you</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Social media custom content (produced and approved by band director)</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gridSpan="7">
                  <a:txBody>
                    <a:bodyPr/>
                    <a:lstStyle/>
                    <a:p>
                      <a:pPr indent="0" lvl="0" marL="0" marR="0" rtl="0" algn="l">
                        <a:spcBef>
                          <a:spcPts val="0"/>
                        </a:spcBef>
                        <a:spcAft>
                          <a:spcPts val="0"/>
                        </a:spcAft>
                        <a:buClr>
                          <a:schemeClr val="lt1"/>
                        </a:buClr>
                        <a:buSzPts val="800"/>
                        <a:buFont typeface="Century Gothic"/>
                        <a:buNone/>
                      </a:pPr>
                      <a:r>
                        <a:rPr b="1" lang="en-US" sz="800" u="none" cap="none" strike="noStrike">
                          <a:solidFill>
                            <a:schemeClr val="lt1"/>
                          </a:solidFill>
                          <a:latin typeface="Century Gothic"/>
                          <a:ea typeface="Century Gothic"/>
                          <a:cs typeface="Century Gothic"/>
                          <a:sym typeface="Century Gothic"/>
                        </a:rPr>
                        <a:t>Concert Season (Dec-Apr)</a:t>
                      </a:r>
                      <a:endParaRPr b="1" i="0" sz="800" u="none" cap="none" strike="noStrike">
                        <a:solidFill>
                          <a:schemeClr val="lt1"/>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solidFill>
                      <a:srgbClr val="C00000"/>
                    </a:solidFill>
                  </a:tcPr>
                </a:tc>
                <a:tc hMerge="1"/>
                <a:tc hMerge="1"/>
                <a:tc hMerge="1"/>
                <a:tc hMerge="1"/>
                <a:tc hMerge="1"/>
                <a:tc hMerge="1"/>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Invitation to all concerts</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Verbal thank you and slide recognition at beginning of concerts</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Reserved seating at Winter and Spring Concert</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Vendor table at Winter and Spring Concert</a:t>
                      </a:r>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gridSpan="7">
                  <a:txBody>
                    <a:bodyPr/>
                    <a:lstStyle/>
                    <a:p>
                      <a:pPr indent="0" lvl="0" marL="0" marR="0" rtl="0" algn="l">
                        <a:spcBef>
                          <a:spcPts val="0"/>
                        </a:spcBef>
                        <a:spcAft>
                          <a:spcPts val="0"/>
                        </a:spcAft>
                        <a:buClr>
                          <a:schemeClr val="lt1"/>
                        </a:buClr>
                        <a:buSzPts val="800"/>
                        <a:buFont typeface="Century Gothic"/>
                        <a:buNone/>
                      </a:pPr>
                      <a:r>
                        <a:rPr b="1" lang="en-US" sz="800" u="none" cap="none" strike="noStrike">
                          <a:solidFill>
                            <a:schemeClr val="lt1"/>
                          </a:solidFill>
                          <a:latin typeface="Century Gothic"/>
                          <a:ea typeface="Century Gothic"/>
                          <a:cs typeface="Century Gothic"/>
                          <a:sym typeface="Century Gothic"/>
                        </a:rPr>
                        <a:t>Marching Season</a:t>
                      </a:r>
                      <a:endParaRPr b="1" i="0" sz="800" u="none" cap="none" strike="noStrike">
                        <a:solidFill>
                          <a:schemeClr val="lt1"/>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solidFill>
                      <a:srgbClr val="C00000"/>
                    </a:solidFill>
                  </a:tcPr>
                </a:tc>
                <a:tc hMerge="1"/>
                <a:tc hMerge="1"/>
                <a:tc hMerge="1"/>
                <a:tc hMerge="1"/>
                <a:tc hMerge="1"/>
                <a:tc hMerge="1"/>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Reserved seating at Marching Season Community Preview Performance</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Logo placement on game and semi-truck banner for 26-27 school year</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Halftime Performance Call Out at Home Game</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Premiere logo placement on game and semi-truck banner for 26-27 school year</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Recognition as meal sponsor</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Preferred seating with band at 1 home game of your choice</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gridSpan="7">
                  <a:txBody>
                    <a:bodyPr/>
                    <a:lstStyle/>
                    <a:p>
                      <a:pPr indent="0" lvl="0" marL="0" marR="0" rtl="0" algn="l">
                        <a:spcBef>
                          <a:spcPts val="0"/>
                        </a:spcBef>
                        <a:spcAft>
                          <a:spcPts val="0"/>
                        </a:spcAft>
                        <a:buClr>
                          <a:schemeClr val="lt1"/>
                        </a:buClr>
                        <a:buSzPts val="800"/>
                        <a:buFont typeface="Century Gothic"/>
                        <a:buNone/>
                      </a:pPr>
                      <a:r>
                        <a:rPr b="1" lang="en-US" sz="800" u="none" cap="none" strike="noStrike">
                          <a:solidFill>
                            <a:schemeClr val="lt1"/>
                          </a:solidFill>
                          <a:latin typeface="Century Gothic"/>
                          <a:ea typeface="Century Gothic"/>
                          <a:cs typeface="Century Gothic"/>
                          <a:sym typeface="Century Gothic"/>
                        </a:rPr>
                        <a:t>End of Year Band Banquet</a:t>
                      </a:r>
                      <a:endParaRPr b="1" i="0" sz="800" u="none" cap="none" strike="noStrike">
                        <a:solidFill>
                          <a:schemeClr val="lt1"/>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solidFill>
                      <a:srgbClr val="C00000"/>
                    </a:solidFill>
                  </a:tcPr>
                </a:tc>
                <a:tc hMerge="1"/>
                <a:tc hMerge="1"/>
                <a:tc hMerge="1"/>
                <a:tc hMerge="1"/>
                <a:tc hMerge="1"/>
                <a:tc hMerge="1"/>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Recognition at Band Banquets</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4 Tickets to Annual Band Banquet</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Pack Around the Park 5K Participation</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Vendor Table at Pack Around the Park</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Assistant Director Sponsor for Pack Around the Park</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Title Sponsor for Pack Around the Park</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Exclusive Offers</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First Pick of Sponsorship for 27-28</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Section ensemble appearance at 1 company event (locally)</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tcPr>
                </a:tc>
              </a:tr>
              <a:tr h="177650">
                <a:tc>
                  <a:txBody>
                    <a:bodyPr/>
                    <a:lstStyle/>
                    <a:p>
                      <a:pPr indent="0" lvl="0" marL="0" marR="0" rtl="0" algn="l">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Custom Package Options Available</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chemeClr val="dk1"/>
                        </a:buClr>
                        <a:buSzPts val="800"/>
                        <a:buFont typeface="Arial"/>
                        <a:buNone/>
                      </a:pPr>
                      <a:r>
                        <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800"/>
                        <a:buFont typeface="Century Gothic"/>
                        <a:buNone/>
                      </a:pPr>
                      <a:r>
                        <a:rPr b="0" lang="en-US" sz="800" u="none" cap="none" strike="noStrike">
                          <a:solidFill>
                            <a:srgbClr val="000000"/>
                          </a:solidFill>
                          <a:latin typeface="Century Gothic"/>
                          <a:ea typeface="Century Gothic"/>
                          <a:cs typeface="Century Gothic"/>
                          <a:sym typeface="Century Gothic"/>
                        </a:rPr>
                        <a:t>x</a:t>
                      </a:r>
                      <a:endParaRPr b="0" i="0" sz="800" u="none" cap="none" strike="noStrike">
                        <a:solidFill>
                          <a:srgbClr val="000000"/>
                        </a:solidFill>
                        <a:latin typeface="Century Gothic"/>
                        <a:ea typeface="Century Gothic"/>
                        <a:cs typeface="Century Gothic"/>
                        <a:sym typeface="Century Gothic"/>
                      </a:endParaRPr>
                    </a:p>
                  </a:txBody>
                  <a:tcPr marT="4775" marB="0" marR="4775" marL="4775" anchor="ctr">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B cap="flat" cmpd="sng" w="9525">
                      <a:solidFill>
                        <a:srgbClr val="000000">
                          <a:alpha val="0"/>
                        </a:srgbClr>
                      </a:solidFill>
                      <a:prstDash val="solid"/>
                      <a:round/>
                      <a:headEnd len="sm" w="sm" type="none"/>
                      <a:tailEnd len="sm" w="sm" type="none"/>
                    </a:lnB>
                  </a:tcPr>
                </a:tc>
              </a:tr>
            </a:tbl>
          </a:graphicData>
        </a:graphic>
      </p:graphicFrame>
      <p:sp>
        <p:nvSpPr>
          <p:cNvPr id="108" name="Google Shape;108;p3"/>
          <p:cNvSpPr/>
          <p:nvPr/>
        </p:nvSpPr>
        <p:spPr>
          <a:xfrm>
            <a:off x="-117981" y="-976496"/>
            <a:ext cx="1728506" cy="7925936"/>
          </a:xfrm>
          <a:prstGeom prst="rect">
            <a:avLst/>
          </a:prstGeom>
          <a:solidFill>
            <a:srgbClr val="AC1F2D"/>
          </a:solidFill>
          <a:ln cap="flat" cmpd="sng" w="19050">
            <a:solidFill>
              <a:srgbClr val="082836"/>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9" name="Google Shape;109;p3"/>
          <p:cNvSpPr txBox="1"/>
          <p:nvPr/>
        </p:nvSpPr>
        <p:spPr>
          <a:xfrm rot="-5400000">
            <a:off x="-2041172" y="3120757"/>
            <a:ext cx="5799857"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400">
                <a:solidFill>
                  <a:schemeClr val="lt1"/>
                </a:solidFill>
                <a:latin typeface="Arial"/>
                <a:ea typeface="Arial"/>
                <a:cs typeface="Arial"/>
                <a:sym typeface="Arial"/>
              </a:rPr>
              <a:t>Sponsorship Packages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descr="The image shows a red fox head with a white collar and a black tail, symbolizing the logo of the Weiss Band Boosters.&#10;&#10;AI-generated content may be incorrect." id="114" name="Google Shape;114;p4"/>
          <p:cNvPicPr preferRelativeResize="0"/>
          <p:nvPr/>
        </p:nvPicPr>
        <p:blipFill rotWithShape="1">
          <a:blip r:embed="rId3">
            <a:alphaModFix/>
          </a:blip>
          <a:srcRect b="0" l="0" r="0" t="0"/>
          <a:stretch/>
        </p:blipFill>
        <p:spPr>
          <a:xfrm>
            <a:off x="-51901" y="-62733"/>
            <a:ext cx="12310762" cy="7002342"/>
          </a:xfrm>
          <a:prstGeom prst="rect">
            <a:avLst/>
          </a:prstGeom>
          <a:noFill/>
          <a:ln>
            <a:noFill/>
          </a:ln>
        </p:spPr>
      </p:pic>
      <p:sp>
        <p:nvSpPr>
          <p:cNvPr id="115" name="Google Shape;115;p4"/>
          <p:cNvSpPr/>
          <p:nvPr/>
        </p:nvSpPr>
        <p:spPr>
          <a:xfrm>
            <a:off x="5846261" y="1097280"/>
            <a:ext cx="6412598" cy="256032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6" name="Google Shape;116;p4"/>
          <p:cNvSpPr txBox="1"/>
          <p:nvPr/>
        </p:nvSpPr>
        <p:spPr>
          <a:xfrm>
            <a:off x="5970148" y="1207889"/>
            <a:ext cx="6129300" cy="233970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AC1F2D"/>
              </a:buClr>
              <a:buSzPts val="1200"/>
              <a:buFont typeface="Arial"/>
              <a:buChar char="•"/>
            </a:pPr>
            <a:r>
              <a:rPr lang="en-US" sz="1200">
                <a:solidFill>
                  <a:schemeClr val="dk1"/>
                </a:solidFill>
                <a:latin typeface="Century Gothic"/>
                <a:ea typeface="Century Gothic"/>
                <a:cs typeface="Century Gothic"/>
                <a:sym typeface="Century Gothic"/>
              </a:rPr>
              <a:t>Select the Sponsorship type and commitment level</a:t>
            </a:r>
            <a:endParaRPr/>
          </a:p>
          <a:p>
            <a:pPr indent="-285750" lvl="0" marL="285750" marR="0" rtl="0" algn="l">
              <a:spcBef>
                <a:spcPts val="600"/>
              </a:spcBef>
              <a:spcAft>
                <a:spcPts val="0"/>
              </a:spcAft>
              <a:buClr>
                <a:srgbClr val="AC1F2D"/>
              </a:buClr>
              <a:buSzPts val="1200"/>
              <a:buFont typeface="Arial"/>
              <a:buChar char="•"/>
            </a:pPr>
            <a:r>
              <a:rPr lang="en-US" sz="1200">
                <a:solidFill>
                  <a:schemeClr val="dk1"/>
                </a:solidFill>
                <a:latin typeface="Century Gothic"/>
                <a:ea typeface="Century Gothic"/>
                <a:cs typeface="Century Gothic"/>
                <a:sym typeface="Century Gothic"/>
              </a:rPr>
              <a:t>Complete the google form: Sponsorship Form</a:t>
            </a:r>
            <a:endParaRPr/>
          </a:p>
          <a:p>
            <a:pPr indent="-285750" lvl="0" marL="285750" marR="0" rtl="0" algn="l">
              <a:spcBef>
                <a:spcPts val="600"/>
              </a:spcBef>
              <a:spcAft>
                <a:spcPts val="0"/>
              </a:spcAft>
              <a:buClr>
                <a:srgbClr val="AC1F2D"/>
              </a:buClr>
              <a:buSzPts val="1200"/>
              <a:buFont typeface="Arial"/>
              <a:buChar char="•"/>
            </a:pPr>
            <a:r>
              <a:rPr lang="en-US" sz="1200">
                <a:solidFill>
                  <a:schemeClr val="dk1"/>
                </a:solidFill>
                <a:latin typeface="Century Gothic"/>
                <a:ea typeface="Century Gothic"/>
                <a:cs typeface="Century Gothic"/>
                <a:sym typeface="Century Gothic"/>
              </a:rPr>
              <a:t>Submit the payment:</a:t>
            </a:r>
            <a:br>
              <a:rPr lang="en-US" sz="1200">
                <a:solidFill>
                  <a:schemeClr val="dk1"/>
                </a:solidFill>
                <a:latin typeface="Century Gothic"/>
                <a:ea typeface="Century Gothic"/>
                <a:cs typeface="Century Gothic"/>
                <a:sym typeface="Century Gothic"/>
              </a:rPr>
            </a:br>
            <a:r>
              <a:rPr lang="en-US" sz="1200">
                <a:solidFill>
                  <a:schemeClr val="dk1"/>
                </a:solidFill>
                <a:latin typeface="Century Gothic"/>
                <a:ea typeface="Century Gothic"/>
                <a:cs typeface="Century Gothic"/>
                <a:sym typeface="Century Gothic"/>
              </a:rPr>
              <a:t>By Check: Weiss Band Booster Club</a:t>
            </a:r>
            <a:br>
              <a:rPr lang="en-US" sz="1200">
                <a:solidFill>
                  <a:schemeClr val="dk1"/>
                </a:solidFill>
                <a:latin typeface="Century Gothic"/>
                <a:ea typeface="Century Gothic"/>
                <a:cs typeface="Century Gothic"/>
                <a:sym typeface="Century Gothic"/>
              </a:rPr>
            </a:br>
            <a:r>
              <a:rPr lang="en-US" sz="1200">
                <a:solidFill>
                  <a:schemeClr val="dk1"/>
                </a:solidFill>
                <a:latin typeface="Century Gothic"/>
                <a:ea typeface="Century Gothic"/>
                <a:cs typeface="Century Gothic"/>
                <a:sym typeface="Century Gothic"/>
              </a:rPr>
              <a:t>By Electronic Payment: Complete Donation Form on </a:t>
            </a:r>
            <a:r>
              <a:rPr lang="en-US" sz="1200" u="sng">
                <a:solidFill>
                  <a:schemeClr val="dk1"/>
                </a:solidFill>
                <a:latin typeface="Century Gothic"/>
                <a:ea typeface="Century Gothic"/>
                <a:cs typeface="Century Gothic"/>
                <a:sym typeface="Century Gothic"/>
                <a:hlinkClick r:id="rId4">
                  <a:extLst>
                    <a:ext uri="{A12FA001-AC4F-418D-AE19-62706E023703}">
                      <ahyp:hlinkClr val="tx"/>
                    </a:ext>
                  </a:extLst>
                </a:hlinkClick>
              </a:rPr>
              <a:t>www.weissbands.com</a:t>
            </a:r>
            <a:br>
              <a:rPr lang="en-US" sz="1200">
                <a:solidFill>
                  <a:schemeClr val="dk1"/>
                </a:solidFill>
                <a:latin typeface="Century Gothic"/>
                <a:ea typeface="Century Gothic"/>
                <a:cs typeface="Century Gothic"/>
                <a:sym typeface="Century Gothic"/>
              </a:rPr>
            </a:br>
            <a:r>
              <a:rPr lang="en-US" sz="1200">
                <a:solidFill>
                  <a:schemeClr val="dk1"/>
                </a:solidFill>
                <a:latin typeface="Century Gothic"/>
                <a:ea typeface="Century Gothic"/>
                <a:cs typeface="Century Gothic"/>
                <a:sym typeface="Century Gothic"/>
              </a:rPr>
              <a:t>By Venmo: @weissbands</a:t>
            </a:r>
            <a:endParaRPr/>
          </a:p>
          <a:p>
            <a:pPr indent="-285750" lvl="0" marL="285750" marR="0" rtl="0" algn="l">
              <a:spcBef>
                <a:spcPts val="600"/>
              </a:spcBef>
              <a:spcAft>
                <a:spcPts val="0"/>
              </a:spcAft>
              <a:buClr>
                <a:srgbClr val="AC1F2D"/>
              </a:buClr>
              <a:buSzPts val="1200"/>
              <a:buFont typeface="Arial"/>
              <a:buChar char="•"/>
            </a:pPr>
            <a:r>
              <a:rPr lang="en-US" sz="1200">
                <a:solidFill>
                  <a:schemeClr val="dk1"/>
                </a:solidFill>
                <a:latin typeface="Century Gothic"/>
                <a:ea typeface="Century Gothic"/>
                <a:cs typeface="Century Gothic"/>
                <a:sym typeface="Century Gothic"/>
              </a:rPr>
              <a:t>If one of our sponsor packages do not fit your needs, please ask about additional opportunities to help with meals, snacks or In-Kind Donation for our various events and needs.</a:t>
            </a:r>
            <a:endParaRPr/>
          </a:p>
          <a:p>
            <a:pPr indent="0" lvl="0" marL="0" marR="0" rtl="0" algn="l">
              <a:spcBef>
                <a:spcPts val="60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2026-06-17T21:15:00Z</dcterms:created>
  <dc:creator>Scott Young</dc:creator>
</cp:coreProperties>
</file>